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7"/>
  </p:notesMasterIdLst>
  <p:sldIdLst>
    <p:sldId id="256" r:id="rId4"/>
    <p:sldId id="264" r:id="rId5"/>
    <p:sldId id="301" r:id="rId6"/>
    <p:sldId id="305" r:id="rId7"/>
    <p:sldId id="302" r:id="rId8"/>
    <p:sldId id="312" r:id="rId9"/>
    <p:sldId id="304" r:id="rId10"/>
    <p:sldId id="315" r:id="rId11"/>
    <p:sldId id="306" r:id="rId12"/>
    <p:sldId id="307" r:id="rId13"/>
    <p:sldId id="308" r:id="rId14"/>
    <p:sldId id="309" r:id="rId15"/>
    <p:sldId id="313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7" d="100"/>
          <a:sy n="137" d="100"/>
        </p:scale>
        <p:origin x="864" y="10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Ex. app</a:t>
            </a:r>
            <a:r>
              <a:rPr lang="zh-TW" altLang="en-US" dirty="0"/>
              <a:t>公司可在後台獲得使用者位置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6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遇到</a:t>
            </a:r>
            <a:r>
              <a:rPr lang="en-US" altLang="zh-TW" dirty="0" err="1"/>
              <a:t>gps</a:t>
            </a:r>
            <a:r>
              <a:rPr lang="zh-TW" altLang="en-US" dirty="0"/>
              <a:t>收不到的困難。。。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9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angYuFanJoe/wireless_finalproject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TW" altLang="en-US" dirty="0"/>
              <a:t>無線期末專題</a:t>
            </a:r>
            <a:r>
              <a:rPr lang="en-US" altLang="zh-TW" dirty="0"/>
              <a:t>Demo-</a:t>
            </a:r>
            <a:br>
              <a:rPr lang="en-US" altLang="zh-TW" dirty="0"/>
            </a:br>
            <a:r>
              <a:rPr lang="en-US" altLang="zh-TW" dirty="0"/>
              <a:t>Find My Dog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928" y="3723878"/>
            <a:ext cx="5400600" cy="504056"/>
          </a:xfrm>
        </p:spPr>
        <p:txBody>
          <a:bodyPr/>
          <a:lstStyle/>
          <a:p>
            <a:r>
              <a:rPr lang="en-US" altLang="zh-TW" dirty="0"/>
              <a:t>Group 2</a:t>
            </a:r>
          </a:p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108522003</a:t>
            </a:r>
            <a:r>
              <a:rPr lang="zh-TW" altLang="en-US" dirty="0"/>
              <a:t>黃宇帆、</a:t>
            </a:r>
            <a:r>
              <a:rPr lang="en-US" altLang="zh-TW" dirty="0"/>
              <a:t>108522078</a:t>
            </a:r>
            <a:r>
              <a:rPr lang="zh-TW" altLang="en-US" dirty="0"/>
              <a:t>陳頎皓、</a:t>
            </a:r>
            <a:r>
              <a:rPr lang="en-US" altLang="zh-TW" dirty="0"/>
              <a:t>108522011</a:t>
            </a:r>
            <a:r>
              <a:rPr lang="zh-TW" altLang="en-US" dirty="0"/>
              <a:t>楊承翰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Firebase</a:t>
            </a:r>
            <a:r>
              <a:rPr lang="zh-TW" altLang="en-US" b="1" dirty="0"/>
              <a:t>畫面</a:t>
            </a:r>
            <a:endParaRPr lang="en-US" altLang="ko-K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/>
              <a:t>Realtime database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D111254-3C41-47BA-B37D-CB74ABF3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5" y="1131590"/>
            <a:ext cx="8954750" cy="361047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DC5A083-77D5-4180-BF32-5C9C0C15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715766"/>
            <a:ext cx="6269112" cy="11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Subscribe</a:t>
            </a:r>
            <a:r>
              <a:rPr lang="zh-TW" altLang="en-US" b="1" dirty="0"/>
              <a:t>畫面</a:t>
            </a:r>
            <a:endParaRPr lang="en-US" altLang="ko-KR" b="1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C0D675-8023-4745-AC30-F78AB18A2A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Device subscribe </a:t>
            </a:r>
            <a:r>
              <a:rPr lang="en-US" altLang="zh-TW" dirty="0" err="1"/>
              <a:t>lora</a:t>
            </a:r>
            <a:r>
              <a:rPr lang="en-US" altLang="zh-TW" dirty="0"/>
              <a:t> gateway/MQTT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56A8C-741B-4444-A4D4-D68A5CD6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574"/>
            <a:ext cx="3858163" cy="368668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8234616-3ECA-45EC-8FCD-8BD48006C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84318"/>
            <a:ext cx="613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61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b="1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C0D675-8023-4745-AC30-F78AB18A2A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9DEDB0C-1728-416A-B690-853E8468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8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2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283718"/>
            <a:ext cx="2736303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70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9952" y="1825382"/>
            <a:ext cx="4930200" cy="473576"/>
          </a:xfrm>
        </p:spPr>
        <p:txBody>
          <a:bodyPr/>
          <a:lstStyle/>
          <a:p>
            <a:r>
              <a:rPr lang="en-US" altLang="ko-KR" sz="2400" dirty="0"/>
              <a:t>Outline</a:t>
            </a:r>
            <a:endParaRPr lang="ko-KR" alt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2082864" y="2298958"/>
            <a:ext cx="624548" cy="5040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DD91DC4-0483-4DDA-AF5F-3842EDCBCA44}"/>
              </a:ext>
            </a:extLst>
          </p:cNvPr>
          <p:cNvSpPr txBox="1">
            <a:spLocks/>
          </p:cNvSpPr>
          <p:nvPr/>
        </p:nvSpPr>
        <p:spPr>
          <a:xfrm>
            <a:off x="4139952" y="3219822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</a:t>
            </a:r>
          </a:p>
          <a:p>
            <a:r>
              <a:rPr lang="en-US" altLang="ko-KR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model</a:t>
            </a:r>
          </a:p>
          <a:p>
            <a:r>
              <a:rPr lang="en-US" altLang="ko-KR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</a:t>
            </a:r>
          </a:p>
          <a:p>
            <a:endParaRPr lang="en-US" altLang="ko-KR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ko-KR" altLang="en-US" sz="2400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42537979-B3B3-49D8-80EC-2DC2F8104DCE}"/>
              </a:ext>
            </a:extLst>
          </p:cNvPr>
          <p:cNvSpPr txBox="1"/>
          <p:nvPr/>
        </p:nvSpPr>
        <p:spPr>
          <a:xfrm>
            <a:off x="611560" y="1275606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由於現在很多人家裡都有養狗，而遛狗時主人又很擔心把狗用丟或被抱走，所以我們設計了一個結合</a:t>
            </a:r>
            <a:r>
              <a:rPr lang="en-US" altLang="zh-TW" sz="2400" dirty="0"/>
              <a:t>Raspberry</a:t>
            </a:r>
            <a:r>
              <a:rPr lang="zh-TW" altLang="en-US" sz="2400" dirty="0"/>
              <a:t>的應用程式，能及時挽回您失去的愛狗。</a:t>
            </a:r>
          </a:p>
        </p:txBody>
      </p:sp>
    </p:spTree>
    <p:extLst>
      <p:ext uri="{BB962C8B-B14F-4D97-AF65-F5344CB8AC3E}">
        <p14:creationId xmlns:p14="http://schemas.microsoft.com/office/powerpoint/2010/main" val="151259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Concept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D50D4A92-02BB-45EB-9F1A-D3BDF827F574}"/>
              </a:ext>
            </a:extLst>
          </p:cNvPr>
          <p:cNvGrpSpPr/>
          <p:nvPr/>
        </p:nvGrpSpPr>
        <p:grpSpPr>
          <a:xfrm>
            <a:off x="700321" y="1143913"/>
            <a:ext cx="7743358" cy="1237213"/>
            <a:chOff x="1151472" y="3187501"/>
            <a:chExt cx="6552728" cy="914400"/>
          </a:xfrm>
        </p:grpSpPr>
        <p:sp>
          <p:nvSpPr>
            <p:cNvPr id="51" name="Pentagon 12">
              <a:extLst>
                <a:ext uri="{FF2B5EF4-FFF2-40B4-BE49-F238E27FC236}">
                  <a16:creationId xmlns:a16="http://schemas.microsoft.com/office/drawing/2014/main" id="{03B1B8DA-B46A-43CA-8E03-FAC67B84E43A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Pentagon 13">
              <a:extLst>
                <a:ext uri="{FF2B5EF4-FFF2-40B4-BE49-F238E27FC236}">
                  <a16:creationId xmlns:a16="http://schemas.microsoft.com/office/drawing/2014/main" id="{81641B73-2211-442B-9768-F6E29F12EA61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Diamond 14">
              <a:extLst>
                <a:ext uri="{FF2B5EF4-FFF2-40B4-BE49-F238E27FC236}">
                  <a16:creationId xmlns:a16="http://schemas.microsoft.com/office/drawing/2014/main" id="{1F79A30B-67C5-4D2D-AB4A-D492F0F33881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0F5F8943-61EF-4591-A1CA-EB80E8BDCC0C}"/>
              </a:ext>
            </a:extLst>
          </p:cNvPr>
          <p:cNvGrpSpPr/>
          <p:nvPr/>
        </p:nvGrpSpPr>
        <p:grpSpPr>
          <a:xfrm>
            <a:off x="700321" y="2838490"/>
            <a:ext cx="7743358" cy="1237213"/>
            <a:chOff x="1151472" y="3187501"/>
            <a:chExt cx="6552728" cy="914400"/>
          </a:xfrm>
        </p:grpSpPr>
        <p:sp>
          <p:nvSpPr>
            <p:cNvPr id="55" name="Pentagon 16">
              <a:extLst>
                <a:ext uri="{FF2B5EF4-FFF2-40B4-BE49-F238E27FC236}">
                  <a16:creationId xmlns:a16="http://schemas.microsoft.com/office/drawing/2014/main" id="{5E6A3996-FC50-4E07-A978-8F0347380844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6D1B4977-BF04-49E0-BD26-A882E23AB939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Diamond 18">
              <a:extLst>
                <a:ext uri="{FF2B5EF4-FFF2-40B4-BE49-F238E27FC236}">
                  <a16:creationId xmlns:a16="http://schemas.microsoft.com/office/drawing/2014/main" id="{AF36C339-5942-4D11-8D05-6A95981247E7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000" dirty="0"/>
            </a:p>
          </p:txBody>
        </p:sp>
      </p:grpSp>
      <p:sp>
        <p:nvSpPr>
          <p:cNvPr id="58" name="직사각형 39">
            <a:extLst>
              <a:ext uri="{FF2B5EF4-FFF2-40B4-BE49-F238E27FC236}">
                <a16:creationId xmlns:a16="http://schemas.microsoft.com/office/drawing/2014/main" id="{C1746719-D974-4B06-9DBC-75535F4A81D8}"/>
              </a:ext>
            </a:extLst>
          </p:cNvPr>
          <p:cNvSpPr/>
          <p:nvPr/>
        </p:nvSpPr>
        <p:spPr>
          <a:xfrm>
            <a:off x="993113" y="1488372"/>
            <a:ext cx="476442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59" name="Group 24">
            <a:extLst>
              <a:ext uri="{FF2B5EF4-FFF2-40B4-BE49-F238E27FC236}">
                <a16:creationId xmlns:a16="http://schemas.microsoft.com/office/drawing/2014/main" id="{223A10F2-B674-4F89-A0DD-AF94C4362609}"/>
              </a:ext>
            </a:extLst>
          </p:cNvPr>
          <p:cNvGrpSpPr/>
          <p:nvPr/>
        </p:nvGrpSpPr>
        <p:grpSpPr>
          <a:xfrm>
            <a:off x="1818543" y="1325450"/>
            <a:ext cx="5616977" cy="945803"/>
            <a:chOff x="2299399" y="1781114"/>
            <a:chExt cx="4577602" cy="699024"/>
          </a:xfrm>
        </p:grpSpPr>
        <p:sp>
          <p:nvSpPr>
            <p:cNvPr id="60" name="TextBox 10">
              <a:extLst>
                <a:ext uri="{FF2B5EF4-FFF2-40B4-BE49-F238E27FC236}">
                  <a16:creationId xmlns:a16="http://schemas.microsoft.com/office/drawing/2014/main" id="{D193727A-4439-49C6-ADD4-582505F1DADA}"/>
                </a:ext>
              </a:extLst>
            </p:cNvPr>
            <p:cNvSpPr txBox="1"/>
            <p:nvPr/>
          </p:nvSpPr>
          <p:spPr bwMode="auto">
            <a:xfrm>
              <a:off x="2299399" y="1781114"/>
              <a:ext cx="4576856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200" dirty="0"/>
                <a:t>當狗遺失時</a:t>
              </a:r>
              <a:r>
                <a:rPr lang="en-US" altLang="zh-TW" sz="1200" dirty="0"/>
                <a:t>:</a:t>
              </a:r>
              <a:r>
                <a:rPr lang="zh-TW" altLang="en-US" sz="1200" dirty="0"/>
                <a:t> </a:t>
              </a:r>
              <a:endParaRPr lang="en-US" altLang="zh-TW" sz="1200" dirty="0"/>
            </a:p>
            <a:p>
              <a:pPr>
                <a:defRPr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0FC4E9BE-ECDA-4D7B-B96C-7853141B6964}"/>
                </a:ext>
              </a:extLst>
            </p:cNvPr>
            <p:cNvSpPr txBox="1"/>
            <p:nvPr/>
          </p:nvSpPr>
          <p:spPr bwMode="auto">
            <a:xfrm>
              <a:off x="2300145" y="2002447"/>
              <a:ext cx="4576856" cy="47769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200" dirty="0"/>
                <a:t>打開</a:t>
              </a:r>
              <a:r>
                <a:rPr lang="en-US" altLang="zh-TW" sz="1200" dirty="0"/>
                <a:t>app</a:t>
              </a:r>
              <a:r>
                <a:rPr lang="zh-TW" altLang="en-US" sz="1200" dirty="0"/>
                <a:t>，地圖上會顯示出狗及自己的位置，狗會透過</a:t>
              </a:r>
              <a:r>
                <a:rPr lang="en-US" altLang="zh-TW" sz="1200" dirty="0" err="1"/>
                <a:t>gps</a:t>
              </a:r>
              <a:r>
                <a:rPr lang="zh-TW" altLang="en-US" sz="1200" dirty="0"/>
                <a:t>模組來定位，手機</a:t>
              </a:r>
              <a:r>
                <a:rPr lang="en-US" altLang="zh-TW" sz="1200" dirty="0"/>
                <a:t>app</a:t>
              </a:r>
              <a:r>
                <a:rPr lang="zh-TW" altLang="en-US" sz="1200" dirty="0"/>
                <a:t>也透過衛星定位，利用經緯度計算彼此距離。</a:t>
              </a:r>
              <a:endParaRPr lang="en-US" altLang="zh-TW" sz="1200" dirty="0"/>
            </a:p>
            <a:p>
              <a:r>
                <a:rPr lang="zh-TW" altLang="en-US" sz="1200" dirty="0"/>
                <a:t>當距離小於</a:t>
              </a:r>
              <a:r>
                <a:rPr lang="en-US" altLang="zh-TW" sz="1200" dirty="0"/>
                <a:t>50</a:t>
              </a:r>
              <a:r>
                <a:rPr lang="zh-TW" altLang="en-US" sz="1200" dirty="0"/>
                <a:t>公尺時，在狗身上的蜂鳴器就會發出聲響。</a:t>
              </a:r>
              <a:endParaRPr lang="en-US" altLang="zh-TW" sz="1200" dirty="0"/>
            </a:p>
          </p:txBody>
        </p:sp>
      </p:grpSp>
      <p:sp>
        <p:nvSpPr>
          <p:cNvPr id="62" name="직사각형 39">
            <a:extLst>
              <a:ext uri="{FF2B5EF4-FFF2-40B4-BE49-F238E27FC236}">
                <a16:creationId xmlns:a16="http://schemas.microsoft.com/office/drawing/2014/main" id="{4A853FAF-24F6-4B49-B48F-7168C02D0630}"/>
              </a:ext>
            </a:extLst>
          </p:cNvPr>
          <p:cNvSpPr/>
          <p:nvPr/>
        </p:nvSpPr>
        <p:spPr>
          <a:xfrm>
            <a:off x="1648348" y="2281301"/>
            <a:ext cx="476442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63" name="Group 28">
            <a:extLst>
              <a:ext uri="{FF2B5EF4-FFF2-40B4-BE49-F238E27FC236}">
                <a16:creationId xmlns:a16="http://schemas.microsoft.com/office/drawing/2014/main" id="{2AC17289-B263-44ED-941F-CA2B3E3B02AB}"/>
              </a:ext>
            </a:extLst>
          </p:cNvPr>
          <p:cNvGrpSpPr/>
          <p:nvPr/>
        </p:nvGrpSpPr>
        <p:grpSpPr>
          <a:xfrm>
            <a:off x="1818497" y="3131953"/>
            <a:ext cx="5616062" cy="631276"/>
            <a:chOff x="2201685" y="2633795"/>
            <a:chExt cx="4576856" cy="466563"/>
          </a:xfrm>
        </p:grpSpPr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E206D852-45AC-49D7-AFD0-01441DD5B8E4}"/>
                </a:ext>
              </a:extLst>
            </p:cNvPr>
            <p:cNvSpPr txBox="1"/>
            <p:nvPr/>
          </p:nvSpPr>
          <p:spPr bwMode="auto">
            <a:xfrm>
              <a:off x="2201685" y="2633795"/>
              <a:ext cx="4576856" cy="20472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200" dirty="0"/>
                <a:t>當找到狗時</a:t>
              </a:r>
              <a:r>
                <a:rPr lang="en-US" altLang="zh-TW" sz="1200" dirty="0"/>
                <a:t>:</a:t>
              </a:r>
            </a:p>
          </p:txBody>
        </p:sp>
        <p:sp>
          <p:nvSpPr>
            <p:cNvPr id="65" name="TextBox 12">
              <a:extLst>
                <a:ext uri="{FF2B5EF4-FFF2-40B4-BE49-F238E27FC236}">
                  <a16:creationId xmlns:a16="http://schemas.microsoft.com/office/drawing/2014/main" id="{A4398DCE-B946-4113-ADEC-E8C528184C24}"/>
                </a:ext>
              </a:extLst>
            </p:cNvPr>
            <p:cNvSpPr txBox="1"/>
            <p:nvPr/>
          </p:nvSpPr>
          <p:spPr bwMode="auto">
            <a:xfrm>
              <a:off x="2201685" y="2895634"/>
              <a:ext cx="4576856" cy="20472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sz="1200" dirty="0"/>
                <a:t>以手指觸碰溫濕度</a:t>
              </a:r>
              <a:r>
                <a:rPr lang="en-US" altLang="zh-TW" sz="1200" dirty="0"/>
                <a:t>sensor</a:t>
              </a:r>
              <a:r>
                <a:rPr lang="zh-TW" altLang="en-US" sz="1200" dirty="0"/>
                <a:t>，濕度高於定值會停止蜂鳴器，領狗完成。</a:t>
              </a:r>
              <a:endParaRPr lang="en-US" altLang="zh-TW" sz="12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01367F2-1825-4F0F-939B-96B6E8E010BE}"/>
              </a:ext>
            </a:extLst>
          </p:cNvPr>
          <p:cNvSpPr/>
          <p:nvPr/>
        </p:nvSpPr>
        <p:spPr>
          <a:xfrm>
            <a:off x="1049303" y="3219822"/>
            <a:ext cx="394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8848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開發環境</a:t>
            </a:r>
            <a:endParaRPr lang="ko-KR" altLang="en-US" dirty="0"/>
          </a:p>
        </p:txBody>
      </p:sp>
      <p:pic>
        <p:nvPicPr>
          <p:cNvPr id="2050" name="Picture 2" descr="What you missed from Flutter Interact - OpenExpo Europe 2020">
            <a:extLst>
              <a:ext uri="{FF2B5EF4-FFF2-40B4-BE49-F238E27FC236}">
                <a16:creationId xmlns:a16="http://schemas.microsoft.com/office/drawing/2014/main" id="{6983F3F3-7EA4-436E-BB97-E96DF3C9DADD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r="753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如何用树莓派搭建一个RFID考勤系统完整项目（Raspberry Pi+python+ ...">
            <a:extLst>
              <a:ext uri="{FF2B5EF4-FFF2-40B4-BE49-F238E27FC236}">
                <a16:creationId xmlns:a16="http://schemas.microsoft.com/office/drawing/2014/main" id="{4524D96A-795C-4849-991E-EFF3008B225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 b="123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71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Sensor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5586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585" y="3729452"/>
            <a:ext cx="7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GPS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882" y="3343407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881" y="3729452"/>
            <a:ext cx="7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DHT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4178" y="3341893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" name="圖片版面配置區 19">
            <a:extLst>
              <a:ext uri="{FF2B5EF4-FFF2-40B4-BE49-F238E27FC236}">
                <a16:creationId xmlns:a16="http://schemas.microsoft.com/office/drawing/2014/main" id="{F4983FD3-EE2D-48EF-983B-AF604B1D0B01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/>
          <a:srcRect t="7283" b="728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6D38AA73-2AB7-469A-82BB-6F635C59D143}"/>
              </a:ext>
            </a:extLst>
          </p:cNvPr>
          <p:cNvSpPr txBox="1"/>
          <p:nvPr/>
        </p:nvSpPr>
        <p:spPr>
          <a:xfrm>
            <a:off x="6094177" y="3732070"/>
            <a:ext cx="99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Buzzer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NEO-6M GPS 衛星定位模組APM2.5 飛控帶EEPROM 導航衛星定位模組- 台灣 ...">
            <a:extLst>
              <a:ext uri="{FF2B5EF4-FFF2-40B4-BE49-F238E27FC236}">
                <a16:creationId xmlns:a16="http://schemas.microsoft.com/office/drawing/2014/main" id="{F0E67DA1-71DF-4C39-8A09-1F71006EE037}"/>
              </a:ext>
            </a:extLst>
          </p:cNvPr>
          <p:cNvPicPr>
            <a:picLocks noGrp="1" noChangeAspect="1" noChangeArrowheads="1"/>
          </p:cNvPicPr>
          <p:nvPr>
            <p:ph type="pic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86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HT22 (AM2302) Precision Temperature and Humidity Sensor Module ...">
            <a:extLst>
              <a:ext uri="{FF2B5EF4-FFF2-40B4-BE49-F238E27FC236}">
                <a16:creationId xmlns:a16="http://schemas.microsoft.com/office/drawing/2014/main" id="{21BA0CB3-EF0C-43F1-A55C-ED8B1963C40D}"/>
              </a:ext>
            </a:extLst>
          </p:cNvPr>
          <p:cNvPicPr>
            <a:picLocks noGrp="1" noChangeAspect="1" noChangeArrowheads="1"/>
          </p:cNvPicPr>
          <p:nvPr>
            <p:ph type="pic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8" b="86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8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C5E0ED1-B548-4AEF-88EC-380673B6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01" y="1017668"/>
            <a:ext cx="6574451" cy="347711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B9DD42A-199E-4F59-BB35-897506737431}"/>
              </a:ext>
            </a:extLst>
          </p:cNvPr>
          <p:cNvSpPr txBox="1"/>
          <p:nvPr/>
        </p:nvSpPr>
        <p:spPr>
          <a:xfrm>
            <a:off x="3923928" y="4464684"/>
            <a:ext cx="666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GPS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3FEBC9A-58BF-4766-9F5D-B1E35B346CFF}"/>
              </a:ext>
            </a:extLst>
          </p:cNvPr>
          <p:cNvSpPr txBox="1"/>
          <p:nvPr/>
        </p:nvSpPr>
        <p:spPr>
          <a:xfrm>
            <a:off x="4660527" y="4464684"/>
            <a:ext cx="666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DHT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483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564" y="123478"/>
            <a:ext cx="9144000" cy="576064"/>
          </a:xfrm>
        </p:spPr>
        <p:txBody>
          <a:bodyPr/>
          <a:lstStyle/>
          <a:p>
            <a:r>
              <a:rPr lang="en-US" altLang="zh-TW" dirty="0"/>
              <a:t>Code layout</a:t>
            </a:r>
            <a:endParaRPr lang="zh-TW" altLang="en-US" dirty="0"/>
          </a:p>
        </p:txBody>
      </p:sp>
      <p:sp>
        <p:nvSpPr>
          <p:cNvPr id="4" name="Oval 3"/>
          <p:cNvSpPr/>
          <p:nvPr/>
        </p:nvSpPr>
        <p:spPr>
          <a:xfrm>
            <a:off x="888696" y="3893046"/>
            <a:ext cx="720080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545916" y="1606246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1996792" y="2702021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-1245158" y="1388812"/>
            <a:ext cx="3193504" cy="3224314"/>
            <a:chOff x="-1241419" y="1431052"/>
            <a:chExt cx="3193504" cy="3224314"/>
          </a:xfrm>
          <a:solidFill>
            <a:schemeClr val="accent2"/>
          </a:solidFill>
        </p:grpSpPr>
        <p:sp>
          <p:nvSpPr>
            <p:cNvPr id="8" name="Block Arc 7"/>
            <p:cNvSpPr/>
            <p:nvPr/>
          </p:nvSpPr>
          <p:spPr>
            <a:xfrm>
              <a:off x="-1241419" y="1431052"/>
              <a:ext cx="3193504" cy="3193504"/>
            </a:xfrm>
            <a:prstGeom prst="blockArc">
              <a:avLst>
                <a:gd name="adj1" fmla="val 16290582"/>
                <a:gd name="adj2" fmla="val 4576946"/>
                <a:gd name="adj3" fmla="val 9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rot="15300000">
              <a:off x="595793" y="4484150"/>
              <a:ext cx="148089" cy="1943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1657462" y="1203598"/>
            <a:ext cx="4048798" cy="4048798"/>
            <a:chOff x="-1620688" y="1203598"/>
            <a:chExt cx="4048798" cy="4048798"/>
          </a:xfrm>
          <a:solidFill>
            <a:schemeClr val="accent1"/>
          </a:solidFill>
        </p:grpSpPr>
        <p:sp>
          <p:nvSpPr>
            <p:cNvPr id="11" name="Block Arc 10"/>
            <p:cNvSpPr/>
            <p:nvPr/>
          </p:nvSpPr>
          <p:spPr>
            <a:xfrm>
              <a:off x="-1620688" y="1203598"/>
              <a:ext cx="4048798" cy="4048798"/>
            </a:xfrm>
            <a:prstGeom prst="blockArc">
              <a:avLst>
                <a:gd name="adj1" fmla="val 16233158"/>
                <a:gd name="adj2" fmla="val 1430557"/>
                <a:gd name="adj3" fmla="val 83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12374003">
              <a:off x="2112022" y="4027393"/>
              <a:ext cx="148089" cy="1943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2106762" y="1377752"/>
            <a:ext cx="3540522" cy="3540522"/>
            <a:chOff x="-2052736" y="1377752"/>
            <a:chExt cx="3540522" cy="3540522"/>
          </a:xfrm>
          <a:solidFill>
            <a:schemeClr val="accent3"/>
          </a:solidFill>
        </p:grpSpPr>
        <p:sp>
          <p:nvSpPr>
            <p:cNvPr id="14" name="Block Arc 13"/>
            <p:cNvSpPr/>
            <p:nvPr/>
          </p:nvSpPr>
          <p:spPr>
            <a:xfrm>
              <a:off x="-2052736" y="1377752"/>
              <a:ext cx="3540522" cy="3540522"/>
            </a:xfrm>
            <a:prstGeom prst="blockArc">
              <a:avLst>
                <a:gd name="adj1" fmla="val 17694760"/>
                <a:gd name="adj2" fmla="val 849742"/>
                <a:gd name="adj3" fmla="val 1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2374003">
              <a:off x="1304369" y="3518776"/>
              <a:ext cx="148089" cy="1943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Rectangle 9"/>
          <p:cNvSpPr/>
          <p:nvPr/>
        </p:nvSpPr>
        <p:spPr>
          <a:xfrm>
            <a:off x="754715" y="1802426"/>
            <a:ext cx="317247" cy="29697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800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190064" y="1516315"/>
            <a:ext cx="2448272" cy="678692"/>
            <a:chOff x="803640" y="3362835"/>
            <a:chExt cx="2059657" cy="678692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Join.py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Send.py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Raspberry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76928" y="2715027"/>
            <a:ext cx="2448272" cy="494026"/>
            <a:chOff x="803640" y="3362835"/>
            <a:chExt cx="2059657" cy="494026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Subscribe.py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Device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69283" y="3971314"/>
            <a:ext cx="2448272" cy="497993"/>
            <a:chOff x="916340" y="3680577"/>
            <a:chExt cx="2059657" cy="497993"/>
          </a:xfrm>
        </p:grpSpPr>
        <p:sp>
          <p:nvSpPr>
            <p:cNvPr id="26" name="TextBox 25"/>
            <p:cNvSpPr txBox="1"/>
            <p:nvPr/>
          </p:nvSpPr>
          <p:spPr>
            <a:xfrm>
              <a:off x="916340" y="390157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Find My </a:t>
              </a:r>
              <a:r>
                <a:rPr lang="en-US" altLang="ko-KR" sz="1200" dirty="0" err="1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Dog.dart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6340" y="3680577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Smartphone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  <a:p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652120" y="3900993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Find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My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Dog.dart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中使用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geolocator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進行定位，並呼叫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google map API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來顯示自己與狗的位置，只需將其打包便可在手機上使用。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52120" y="1380910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Function Into.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52120" y="1810569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Join.py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將樹莓派加入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lora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network</a:t>
            </a:r>
            <a:b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Send.py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會傳送經緯度至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lora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server</a:t>
            </a:r>
            <a:b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及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firebase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，並利用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DHT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控制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Buzzer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52120" y="27634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Device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可以想成是電腦，在電腦中執行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Subscribe.py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便可藉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MQTT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訂閱</a:t>
            </a:r>
            <a:r>
              <a:rPr lang="en-US" altLang="zh-TW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lora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gate-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way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的資料，當作後端使用。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ardrop 6">
            <a:extLst>
              <a:ext uri="{FF2B5EF4-FFF2-40B4-BE49-F238E27FC236}">
                <a16:creationId xmlns:a16="http://schemas.microsoft.com/office/drawing/2014/main" id="{8BA9E9C4-2025-4B46-A4E7-46D35B4619FC}"/>
              </a:ext>
            </a:extLst>
          </p:cNvPr>
          <p:cNvSpPr/>
          <p:nvPr/>
        </p:nvSpPr>
        <p:spPr>
          <a:xfrm rot="8100000">
            <a:off x="1131376" y="4125190"/>
            <a:ext cx="242999" cy="24300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BE95A3C5-0E48-43B4-A811-A4F0F9B217C2}"/>
              </a:ext>
            </a:extLst>
          </p:cNvPr>
          <p:cNvSpPr/>
          <p:nvPr/>
        </p:nvSpPr>
        <p:spPr>
          <a:xfrm>
            <a:off x="2197132" y="2936334"/>
            <a:ext cx="335348" cy="26644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F983E3-8C2A-4C9C-816C-99F8F589D157}"/>
              </a:ext>
            </a:extLst>
          </p:cNvPr>
          <p:cNvSpPr txBox="1"/>
          <p:nvPr/>
        </p:nvSpPr>
        <p:spPr>
          <a:xfrm>
            <a:off x="6012160" y="4918273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https://github.com/HuangYuFanJoe/wireless_finalproject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57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操作畫面</a:t>
            </a:r>
            <a:endParaRPr lang="ko-KR" altLang="en-US" dirty="0"/>
          </a:p>
        </p:txBody>
      </p:sp>
      <p:sp>
        <p:nvSpPr>
          <p:cNvPr id="5" name="Oval 4"/>
          <p:cNvSpPr/>
          <p:nvPr/>
        </p:nvSpPr>
        <p:spPr>
          <a:xfrm>
            <a:off x="2577982" y="2646679"/>
            <a:ext cx="485364" cy="4853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796540" y="1771066"/>
            <a:ext cx="485364" cy="485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16"/>
          <p:cNvSpPr/>
          <p:nvPr/>
        </p:nvSpPr>
        <p:spPr>
          <a:xfrm rot="2700000">
            <a:off x="2947684" y="1849639"/>
            <a:ext cx="183076" cy="32822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arallelogram 15"/>
          <p:cNvSpPr/>
          <p:nvPr/>
        </p:nvSpPr>
        <p:spPr>
          <a:xfrm rot="16200000">
            <a:off x="2687821" y="2743058"/>
            <a:ext cx="265687" cy="28759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2796540" y="3522291"/>
            <a:ext cx="485364" cy="4853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2918398" y="3651870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5966795" y="2650934"/>
            <a:ext cx="485364" cy="4853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5718518" y="1775321"/>
            <a:ext cx="485364" cy="4853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6"/>
          <p:cNvSpPr/>
          <p:nvPr/>
        </p:nvSpPr>
        <p:spPr>
          <a:xfrm rot="2700000">
            <a:off x="5869662" y="1853894"/>
            <a:ext cx="183076" cy="32822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Parallelogram 15"/>
          <p:cNvSpPr/>
          <p:nvPr/>
        </p:nvSpPr>
        <p:spPr>
          <a:xfrm rot="16200000">
            <a:off x="6076634" y="2747313"/>
            <a:ext cx="265687" cy="28759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5718518" y="3526546"/>
            <a:ext cx="485364" cy="485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Rectangle 9"/>
          <p:cNvSpPr/>
          <p:nvPr/>
        </p:nvSpPr>
        <p:spPr>
          <a:xfrm>
            <a:off x="5840376" y="3656125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300192" y="1678658"/>
            <a:ext cx="2406310" cy="494026"/>
            <a:chOff x="803640" y="3362835"/>
            <a:chExt cx="2059657" cy="494026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1200" dirty="0"/>
                <a:t>Android / </a:t>
              </a:r>
              <a:r>
                <a:rPr lang="en-US" altLang="ko-KR" sz="1200" dirty="0" err="1"/>
                <a:t>ios</a:t>
              </a:r>
              <a:r>
                <a:rPr lang="en-US" altLang="ko-KR" sz="1200" dirty="0"/>
                <a:t> </a:t>
              </a:r>
              <a:r>
                <a:rPr lang="zh-TW" altLang="en-US" sz="1200" dirty="0"/>
                <a:t>皆適用</a:t>
              </a:r>
              <a:endParaRPr lang="en-US" altLang="ko-KR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跨平台使用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66806" y="2554270"/>
            <a:ext cx="2397682" cy="678692"/>
            <a:chOff x="803640" y="3362835"/>
            <a:chExt cx="2059657" cy="678692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可設計須登入帳號密碼才能使用此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，這樣便能獨立每個用戶。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私有化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00192" y="3429882"/>
            <a:ext cx="2397682" cy="494026"/>
            <a:chOff x="803640" y="3362835"/>
            <a:chExt cx="2059657" cy="494026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位置、用戶個資安全性。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TODO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7177" y="1677855"/>
            <a:ext cx="2406310" cy="678692"/>
            <a:chOff x="803640" y="3362835"/>
            <a:chExt cx="2059657" cy="67869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樹莓派的位置實時更新，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狗主可即時追蹤狗的位置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動態更新位置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3202" y="2553467"/>
            <a:ext cx="2397682" cy="678692"/>
            <a:chOff x="803640" y="3362835"/>
            <a:chExt cx="2059657" cy="678692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左下方按鈕可切換為街景模式，讓狗主能更清楚地確定狗在哪。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可切換模式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7177" y="3429079"/>
            <a:ext cx="2397682" cy="494026"/>
            <a:chOff x="803640" y="3362835"/>
            <a:chExt cx="2059657" cy="494026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能定位的東西廣泛，不局限於狗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應用多樣性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45F780E6-BB02-4B9E-AE97-F5C7CE6F9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881" y="1253836"/>
            <a:ext cx="1941222" cy="2993704"/>
          </a:xfrm>
          <a:prstGeom prst="rect">
            <a:avLst/>
          </a:prstGeom>
        </p:spPr>
      </p:pic>
      <p:pic>
        <p:nvPicPr>
          <p:cNvPr id="46" name="圖片版面配置區 45">
            <a:extLst>
              <a:ext uri="{FF2B5EF4-FFF2-40B4-BE49-F238E27FC236}">
                <a16:creationId xmlns:a16="http://schemas.microsoft.com/office/drawing/2014/main" id="{6A5DAE7C-F391-4717-BE17-5EF2F248CF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4" b="6574"/>
          <a:stretch>
            <a:fillRect/>
          </a:stretch>
        </p:blipFill>
        <p:spPr>
          <a:xfrm>
            <a:off x="3573507" y="1249584"/>
            <a:ext cx="1944687" cy="30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4535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2651</TotalTime>
  <Words>436</Words>
  <Application>Microsoft Office PowerPoint</Application>
  <PresentationFormat>如螢幕大小 (16:9)</PresentationFormat>
  <Paragraphs>66</Paragraphs>
  <Slides>13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Arial Unicode MS</vt:lpstr>
      <vt:lpstr>맑은 고딕</vt:lpstr>
      <vt:lpstr>微軟正黑體</vt:lpstr>
      <vt:lpstr>新細明體</vt:lpstr>
      <vt:lpstr>Arial</vt:lpstr>
      <vt:lpstr>Wingdings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7Hao</cp:lastModifiedBy>
  <cp:revision>119</cp:revision>
  <dcterms:created xsi:type="dcterms:W3CDTF">2016-12-05T23:26:54Z</dcterms:created>
  <dcterms:modified xsi:type="dcterms:W3CDTF">2020-06-22T05:01:57Z</dcterms:modified>
</cp:coreProperties>
</file>